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3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4483-3535-57FB-2089-AE1C008E5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7F3EE-D1CB-2A60-848E-FC9B8B62C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E51C7-90B6-BE01-86FE-FD3C4177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F02E-B3DD-4097-A538-29908716B3BE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46943-B80B-9E57-D8EE-974AC635A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1C36B-FAE3-4D72-2674-56258C07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F28E-E757-426F-9188-473D20151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9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1DD0D-7A4C-2132-6ADE-11A4F4042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6489A-0A59-3A51-70C8-E7C6F9391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076BB-167C-AB87-D827-CBC581FB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F02E-B3DD-4097-A538-29908716B3BE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04610-1287-0124-3A85-33CFCD552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80308-8593-5227-85F5-7816D7229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F28E-E757-426F-9188-473D20151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555B74-B17C-B035-DFA9-6D5A4252F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9397F3-1A36-EB8B-FDC4-C44A72751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EA399-76B4-8A36-E407-8502F3C8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F02E-B3DD-4097-A538-29908716B3BE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71999-3C3B-F60F-ED41-7ACFE0AF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4096A-693F-7A67-9A81-A8B35EC28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F28E-E757-426F-9188-473D20151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10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76454-4764-0D2A-46E3-74EF02B38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39BF7-3F46-3A66-4120-60EBA8C97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7EF5B-E561-2A7F-54F5-75581120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F02E-B3DD-4097-A538-29908716B3BE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F8259-748E-D9B4-6F7B-70859E80D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1B893-E499-A1A0-44CA-3A8B9A305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F28E-E757-426F-9188-473D20151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95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AF2F9-40CD-135C-FC6D-9803A5A87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88CF1-A7BF-7411-0609-5B0B07C0C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777A1-4FE4-EF85-EE87-511854821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F02E-B3DD-4097-A538-29908716B3BE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3AE95-C468-AC3A-302A-B980357F1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03E55-2EDB-B77E-B1B1-617E1F0A5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F28E-E757-426F-9188-473D20151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28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13923-967F-CAEF-C615-81E0D53D8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EF808-1794-0C63-34E4-3481559B7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2EB94-F920-C1E0-E200-8D836BD63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89338-8CC1-2008-1B5B-6DDC9DAF3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F02E-B3DD-4097-A538-29908716B3BE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FDEEB-DC20-E995-5051-2E7477A2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259D9-4110-3C34-94FB-A5E299BA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F28E-E757-426F-9188-473D20151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60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37FB8-CFF4-9E80-C5FE-C538D5776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F7CF0-250C-BF5C-CD62-EF065EF5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02F3C-5F3C-20F2-78C8-94C6340C0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9BFC5-13D5-B99C-AA8C-853AD400B1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984F9D-7551-749D-821E-7B42B7E998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CF4839-3D2F-1FB7-C603-9D2452DAA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F02E-B3DD-4097-A538-29908716B3BE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6EB92C-3402-6E7E-9A1E-984D6F153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2362B7-CD44-6E70-0D91-D299604B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F28E-E757-426F-9188-473D20151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1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FC982-B587-7BED-37D0-D00FCDFC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07F6CC-445B-BC66-0568-AECEA25A8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F02E-B3DD-4097-A538-29908716B3BE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280ECD-B12D-689A-767F-308CE34A0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A7EB9-0108-68B4-151D-39202859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F28E-E757-426F-9188-473D20151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9DB16A-A2D4-6A7E-6F23-82AF04DD0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F02E-B3DD-4097-A538-29908716B3BE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2C599-E7B9-F021-ED43-7AA2A87C1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7CA5C-43A1-439A-EC95-BDBEBB2D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F28E-E757-426F-9188-473D20151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35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1D92-700D-2149-1F7F-F22D1ADFF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F713-0D4C-3C88-5869-F4ED70FD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013F5-FC14-C505-B543-1A9AF22F0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04146-ABCF-21C3-1940-5025FC76E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F02E-B3DD-4097-A538-29908716B3BE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21321-B23E-74DD-7C7A-E66A51A3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D52E9-408D-43AC-E1A0-79D969EC0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F28E-E757-426F-9188-473D20151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66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37B8-FABE-2669-DEB4-217861B3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9D476-1CCD-F2CD-1A12-388FA8E94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AFC69-20D1-1A58-D7FC-A43BBC6AB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6F4A5-139B-85A8-96D8-0EF3AC9B6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F02E-B3DD-4097-A538-29908716B3BE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B012E-C85B-5525-DD7B-A25873D6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72F8B-C822-FBD4-490A-DD4813149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F28E-E757-426F-9188-473D20151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14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EAC06-9091-0C18-3977-60D5A3F03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88351-6649-E656-6F93-249F9FE6C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39C18-1ADB-FAAF-4A10-3D505E4A1E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8AF02E-B3DD-4097-A538-29908716B3BE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AD51C-F8A7-C767-8B25-12619B5A60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1C820-DC64-8CB1-D62C-741D089FE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61F28E-E757-426F-9188-473D20151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3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s transformers wallpaper.">
            <a:extLst>
              <a:ext uri="{FF2B5EF4-FFF2-40B4-BE49-F238E27FC236}">
                <a16:creationId xmlns:a16="http://schemas.microsoft.com/office/drawing/2014/main" id="{539626BF-C433-C2E9-970B-DBD2A3DDB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CED022-5358-8D23-29AD-E3C9FA9E4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4632"/>
            <a:ext cx="9144000" cy="2387600"/>
          </a:xfrm>
        </p:spPr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Chuyên đề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BDDCD-BFCB-9DC7-E5B9-DC56AE1718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vi-VN" dirty="0" err="1">
                <a:solidFill>
                  <a:schemeClr val="bg1"/>
                </a:solidFill>
              </a:rPr>
              <a:t>Web</a:t>
            </a:r>
            <a:r>
              <a:rPr lang="vi-VN" dirty="0">
                <a:solidFill>
                  <a:schemeClr val="bg1"/>
                </a:solidFill>
              </a:rPr>
              <a:t> bán mô hình trưng bày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99F66A-5937-DFAB-46FA-5742879EC924}"/>
              </a:ext>
            </a:extLst>
          </p:cNvPr>
          <p:cNvSpPr txBox="1"/>
          <p:nvPr/>
        </p:nvSpPr>
        <p:spPr>
          <a:xfrm>
            <a:off x="8985032" y="5934670"/>
            <a:ext cx="3206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rgbClr val="FFFFFF"/>
                </a:solidFill>
              </a:rPr>
              <a:t>Nguyễn Quốc Thái-22050002</a:t>
            </a:r>
          </a:p>
          <a:p>
            <a:r>
              <a:rPr lang="vi-VN" dirty="0">
                <a:solidFill>
                  <a:srgbClr val="FFFFFF"/>
                </a:solidFill>
              </a:rPr>
              <a:t>Nguyễn Hoàng An-22050040</a:t>
            </a:r>
          </a:p>
          <a:p>
            <a:r>
              <a:rPr lang="vi-VN" dirty="0">
                <a:solidFill>
                  <a:srgbClr val="FFFFFF"/>
                </a:solidFill>
              </a:rPr>
              <a:t>Nguyễn Việt Dững-22050082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486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actory Machine Powerpoint Templates - Blue, Google Slides, Industrial  Backgrounds">
            <a:extLst>
              <a:ext uri="{FF2B5EF4-FFF2-40B4-BE49-F238E27FC236}">
                <a16:creationId xmlns:a16="http://schemas.microsoft.com/office/drawing/2014/main" id="{831571CC-6C3A-36F0-1729-AB697D18B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5875"/>
            <a:ext cx="12192000" cy="687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5455D-23FE-19C7-4440-70B8A64C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i="1" u="sng" dirty="0">
                <a:solidFill>
                  <a:schemeClr val="bg1"/>
                </a:solidFill>
              </a:rPr>
              <a:t>Kết quả đạt được</a:t>
            </a:r>
            <a:endParaRPr lang="en-US" i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E62A5-BEC0-6CC8-0B2C-109B4970D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06662"/>
            <a:ext cx="10515600" cy="4351338"/>
          </a:xfrm>
        </p:spPr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Hoàn thiện giao diện thân thiện với người dùng</a:t>
            </a:r>
          </a:p>
          <a:p>
            <a:r>
              <a:rPr lang="vi-VN" dirty="0">
                <a:solidFill>
                  <a:schemeClr val="bg1"/>
                </a:solidFill>
              </a:rPr>
              <a:t>Tích hợp các chức năng cơ bản như đăng nhập, đăng ký, quên mật khẩu, đặt hàng, thêm vào giỏ hàng, xem trang chủ, xem mô tả sản phẩm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74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actory Machine Powerpoint Templates - Blue, Google Slides, Industrial  Backgrounds">
            <a:extLst>
              <a:ext uri="{FF2B5EF4-FFF2-40B4-BE49-F238E27FC236}">
                <a16:creationId xmlns:a16="http://schemas.microsoft.com/office/drawing/2014/main" id="{38827498-D8C8-B3BE-57E3-B53015940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5875"/>
            <a:ext cx="12192000" cy="687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9946F3-E087-48A3-11B1-85520F3B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i="1" u="sng" dirty="0">
                <a:solidFill>
                  <a:schemeClr val="bg1"/>
                </a:solidFill>
              </a:rPr>
              <a:t>Hướng phát triển</a:t>
            </a:r>
            <a:endParaRPr lang="en-US" i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B2382-7C47-A058-7C98-DC99737EC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06662"/>
            <a:ext cx="10515600" cy="435133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hosting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VNPay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MoMo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 ứng cho thiết bị di động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361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actory Machine Powerpoint Templates - Blue, Google Slides, Industrial  Backgrounds">
            <a:extLst>
              <a:ext uri="{FF2B5EF4-FFF2-40B4-BE49-F238E27FC236}">
                <a16:creationId xmlns:a16="http://schemas.microsoft.com/office/drawing/2014/main" id="{1C87C3E5-5F87-F946-F12B-9478F2D8F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5875"/>
            <a:ext cx="12192000" cy="687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F67CB-7A64-B5F4-7CEC-C2C71403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i="1" u="sng" dirty="0">
                <a:solidFill>
                  <a:schemeClr val="bg1"/>
                </a:solidFill>
              </a:rPr>
              <a:t>Kết luận</a:t>
            </a:r>
            <a:endParaRPr lang="en-US" i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511DA-D62D-03AF-B549-192713291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06662"/>
            <a:ext cx="10515600" cy="4351338"/>
          </a:xfrm>
        </p:spPr>
        <p:txBody>
          <a:bodyPr/>
          <a:lstStyle/>
          <a:p>
            <a:r>
              <a:rPr lang="vi-VN" dirty="0" err="1">
                <a:solidFill>
                  <a:schemeClr val="bg1"/>
                </a:solidFill>
              </a:rPr>
              <a:t>Website</a:t>
            </a:r>
            <a:r>
              <a:rPr lang="vi-VN" dirty="0">
                <a:solidFill>
                  <a:schemeClr val="bg1"/>
                </a:solidFill>
              </a:rPr>
              <a:t> hỗ trợ người dùng dễ dàng tiếp cận các sản phẩm mô hình</a:t>
            </a:r>
          </a:p>
          <a:p>
            <a:r>
              <a:rPr lang="vi-VN" dirty="0">
                <a:solidFill>
                  <a:schemeClr val="bg1"/>
                </a:solidFill>
              </a:rPr>
              <a:t>Kết hợp kỹ thuật lập trình với trải nghiệm người dùng</a:t>
            </a:r>
          </a:p>
          <a:p>
            <a:r>
              <a:rPr lang="vi-VN" dirty="0">
                <a:solidFill>
                  <a:schemeClr val="bg1"/>
                </a:solidFill>
              </a:rPr>
              <a:t>Là bước khởi đầu cho một hệ thống thương mại điện tử chuyên biệt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42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actory Machine Powerpoint Templates - Blue, Google Slides, Industrial  Backgrounds">
            <a:extLst>
              <a:ext uri="{FF2B5EF4-FFF2-40B4-BE49-F238E27FC236}">
                <a16:creationId xmlns:a16="http://schemas.microsoft.com/office/drawing/2014/main" id="{916AF84E-46C7-C645-4B29-D617BC1CF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5875"/>
            <a:ext cx="12192000" cy="687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C21DD-9B40-BAFF-DFF3-61490C4A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i="1" u="sng" dirty="0">
                <a:solidFill>
                  <a:schemeClr val="bg1"/>
                </a:solidFill>
              </a:rPr>
              <a:t>Giới thiệu đề tài</a:t>
            </a:r>
            <a:endParaRPr lang="en-US" i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1CC6A-76F4-EE43-FB2C-ABE7668C7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06662"/>
            <a:ext cx="10515600" cy="4351338"/>
          </a:xfrm>
        </p:spPr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Mô hình trưng bày đang ngày càng phổ biến với người chơi sưu tầm </a:t>
            </a:r>
          </a:p>
          <a:p>
            <a:r>
              <a:rPr lang="vi-VN" dirty="0">
                <a:solidFill>
                  <a:schemeClr val="bg1"/>
                </a:solidFill>
              </a:rPr>
              <a:t>Chưa có nhiều </a:t>
            </a:r>
            <a:r>
              <a:rPr lang="vi-VN" dirty="0" err="1">
                <a:solidFill>
                  <a:schemeClr val="bg1"/>
                </a:solidFill>
              </a:rPr>
              <a:t>website</a:t>
            </a:r>
            <a:r>
              <a:rPr lang="vi-VN" dirty="0">
                <a:solidFill>
                  <a:schemeClr val="bg1"/>
                </a:solidFill>
              </a:rPr>
              <a:t> chuyên biệt, uy tín và dễ sử dụng.</a:t>
            </a:r>
          </a:p>
          <a:p>
            <a:r>
              <a:rPr lang="en-US" dirty="0" err="1">
                <a:solidFill>
                  <a:schemeClr val="bg1"/>
                </a:solidFill>
              </a:rPr>
              <a:t>Kết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hợp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mê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ứng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tiễn</a:t>
            </a:r>
            <a:endParaRPr lang="vi-VN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10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Factory Machine Powerpoint Templates - Blue, Google Slides, Industrial  Backgrounds">
            <a:extLst>
              <a:ext uri="{FF2B5EF4-FFF2-40B4-BE49-F238E27FC236}">
                <a16:creationId xmlns:a16="http://schemas.microsoft.com/office/drawing/2014/main" id="{F714AA76-78A8-EC70-038F-C97BFF9C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5875"/>
            <a:ext cx="12192000" cy="687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E8F17F-F89A-AF7F-238C-68F9D304D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i="1" u="sng" dirty="0">
                <a:solidFill>
                  <a:schemeClr val="bg1"/>
                </a:solidFill>
              </a:rPr>
              <a:t>Mục tiêu đề tài</a:t>
            </a:r>
            <a:endParaRPr lang="en-US" i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D8E35-F164-2BF2-141D-97B8BDB4B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06662"/>
            <a:ext cx="10515600" cy="4351338"/>
          </a:xfrm>
        </p:spPr>
        <p:txBody>
          <a:bodyPr/>
          <a:lstStyle/>
          <a:p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</a:t>
            </a:r>
            <a:r>
              <a:rPr lang="vi-V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bán mô hình trực tuyến, thân thiện với người dùng. </a:t>
            </a:r>
          </a:p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 trợ hiển thị chi tiết sản phẩm, hình ảnh, số lượng, giá bán, mô tả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526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DD32-0866-2D9D-189A-69FA46843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rgbClr val="FF0000"/>
                </a:solidFill>
              </a:rPr>
              <a:t>Công nghệ sử dụng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AutoShape 2" descr="Front end, Back end là gì? Phân biệt và so sánh Front end và Back end trong  lập trình">
            <a:extLst>
              <a:ext uri="{FF2B5EF4-FFF2-40B4-BE49-F238E27FC236}">
                <a16:creationId xmlns:a16="http://schemas.microsoft.com/office/drawing/2014/main" id="{2F8DD6BE-4A1B-FE81-62A3-3BBAD2F150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 descr="When, How, And Why Use Node.js as Your Backend?">
            <a:extLst>
              <a:ext uri="{FF2B5EF4-FFF2-40B4-BE49-F238E27FC236}">
                <a16:creationId xmlns:a16="http://schemas.microsoft.com/office/drawing/2014/main" id="{3387A7FD-B45B-3323-5304-688B219E5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0"/>
            <a:ext cx="62484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he Importance of MySQL Database: Advantages, Disadvantages, and Influence  in AI and Data">
            <a:extLst>
              <a:ext uri="{FF2B5EF4-FFF2-40B4-BE49-F238E27FC236}">
                <a16:creationId xmlns:a16="http://schemas.microsoft.com/office/drawing/2014/main" id="{4C291D1F-82CD-7496-9582-8B5F781D4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429000"/>
            <a:ext cx="624839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F15F76-BE3B-EA66-8D06-82E0DCD87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428999"/>
            <a:ext cx="5943600" cy="34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66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actory Machine Powerpoint Templates - Blue, Google Slides, Industrial  Backgrounds">
            <a:extLst>
              <a:ext uri="{FF2B5EF4-FFF2-40B4-BE49-F238E27FC236}">
                <a16:creationId xmlns:a16="http://schemas.microsoft.com/office/drawing/2014/main" id="{2E904F55-A4F7-0F70-6453-91674F1B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5875"/>
            <a:ext cx="12192000" cy="687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AAF385-50EB-81DD-9025-5251E5DB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i="1" u="sng" dirty="0">
                <a:solidFill>
                  <a:schemeClr val="bg1"/>
                </a:solidFill>
              </a:rPr>
              <a:t>Các chức năng chính</a:t>
            </a:r>
            <a:endParaRPr lang="en-US" i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54CDC-6684-EC59-5882-EC381C1D1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06662"/>
            <a:ext cx="10515600" cy="4351338"/>
          </a:xfrm>
        </p:spPr>
        <p:txBody>
          <a:bodyPr/>
          <a:lstStyle/>
          <a:p>
            <a:r>
              <a:rPr lang="vi-VN" dirty="0">
                <a:solidFill>
                  <a:schemeClr val="bg1"/>
                </a:solidFill>
              </a:rPr>
              <a:t>Trang chủ hiển thị các sản phẩm</a:t>
            </a:r>
          </a:p>
          <a:p>
            <a:r>
              <a:rPr lang="vi-VN" dirty="0">
                <a:solidFill>
                  <a:schemeClr val="bg1"/>
                </a:solidFill>
              </a:rPr>
              <a:t>Trang chi tiết sản phẩm</a:t>
            </a:r>
          </a:p>
          <a:p>
            <a:r>
              <a:rPr lang="vi-VN" dirty="0">
                <a:solidFill>
                  <a:schemeClr val="bg1"/>
                </a:solidFill>
              </a:rPr>
              <a:t>Trang giỏ hàng, đặt hàng</a:t>
            </a:r>
          </a:p>
          <a:p>
            <a:r>
              <a:rPr lang="vi-VN" dirty="0">
                <a:solidFill>
                  <a:schemeClr val="bg1"/>
                </a:solidFill>
              </a:rPr>
              <a:t>Trang đăng nhập, đăng ký, quên mật khẩu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861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836D6-2F67-EC14-45B1-11CD5325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rgbClr val="FF0000"/>
                </a:solidFill>
              </a:rPr>
              <a:t>Giao diện minh họa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71CC-DC73-FFB3-8CC6-459640754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550" y="1306286"/>
            <a:ext cx="9980645" cy="526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4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836D6-2F67-EC14-45B1-11CD5325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rgbClr val="FF0000"/>
                </a:solidFill>
              </a:rPr>
              <a:t>Giao diện minh họa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B8F3E-B96D-4164-5C78-25A0D98B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77" y="1352939"/>
            <a:ext cx="11809445" cy="55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08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836D6-2F67-EC14-45B1-11CD5325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rgbClr val="FF0000"/>
                </a:solidFill>
              </a:rPr>
              <a:t>Giao diện minh họa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BE40F-A024-3D07-3F77-88130E6B7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79" y="1464905"/>
            <a:ext cx="10848392" cy="488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23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836D6-2F67-EC14-45B1-11CD5325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solidFill>
                  <a:srgbClr val="FF0000"/>
                </a:solidFill>
              </a:rPr>
              <a:t>Giao diện minh họa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DA618-8B8E-5F3B-71BC-FA83DB5AD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96" y="1436913"/>
            <a:ext cx="11353800" cy="490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21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282</Words>
  <Application>Microsoft Office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Times New Roman</vt:lpstr>
      <vt:lpstr>Office Theme</vt:lpstr>
      <vt:lpstr>Chuyên đề 1</vt:lpstr>
      <vt:lpstr>Giới thiệu đề tài</vt:lpstr>
      <vt:lpstr>Mục tiêu đề tài</vt:lpstr>
      <vt:lpstr>Công nghệ sử dụng</vt:lpstr>
      <vt:lpstr>Các chức năng chính</vt:lpstr>
      <vt:lpstr>Giao diện minh họa</vt:lpstr>
      <vt:lpstr>Giao diện minh họa</vt:lpstr>
      <vt:lpstr>Giao diện minh họa</vt:lpstr>
      <vt:lpstr>Giao diện minh họa</vt:lpstr>
      <vt:lpstr>Kết quả đạt được</vt:lpstr>
      <vt:lpstr>Hướng phát triển</vt:lpstr>
      <vt:lpstr>Kết luận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HOÀNG AN</dc:creator>
  <cp:lastModifiedBy>NGUYỄN QUỐC THÁI</cp:lastModifiedBy>
  <cp:revision>7</cp:revision>
  <dcterms:created xsi:type="dcterms:W3CDTF">2025-05-09T01:14:44Z</dcterms:created>
  <dcterms:modified xsi:type="dcterms:W3CDTF">2025-05-10T04:36:06Z</dcterms:modified>
</cp:coreProperties>
</file>